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13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29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3333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052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500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023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615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39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42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76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73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37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27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16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71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58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66B9D-F4ED-4463-8E87-C2F47913D93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06B114-D370-48B4-B1CF-E9CD8DCDA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29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Návod k učebně B02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Zpracoval Ing. Jaromír Salák, </a:t>
            </a:r>
          </a:p>
          <a:p>
            <a:r>
              <a:rPr lang="cs-CZ" dirty="0" smtClean="0"/>
              <a:t>podpora přes den Ing. Et Ing. Miroslav </a:t>
            </a:r>
            <a:r>
              <a:rPr lang="cs-CZ" dirty="0" err="1" smtClean="0"/>
              <a:t>Cepl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0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820" y="29511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Stiskněte 1x </a:t>
            </a:r>
            <a:r>
              <a:rPr lang="cs-CZ" dirty="0" smtClean="0">
                <a:solidFill>
                  <a:srgbClr val="FF0000"/>
                </a:solidFill>
              </a:rPr>
              <a:t>ČERVENÉ</a:t>
            </a:r>
            <a:r>
              <a:rPr lang="cs-CZ" dirty="0" smtClean="0"/>
              <a:t> tlačítko</a:t>
            </a:r>
            <a:br>
              <a:rPr lang="cs-CZ" dirty="0" smtClean="0"/>
            </a:br>
            <a:r>
              <a:rPr lang="cs-CZ" dirty="0" smtClean="0"/>
              <a:t>na dálkovém ovladači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602827" y="28153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ZAPNOUT PROJEKTOR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58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350" y="1602827"/>
            <a:ext cx="9585436" cy="2270234"/>
          </a:xfrm>
        </p:spPr>
        <p:txBody>
          <a:bodyPr>
            <a:normAutofit/>
          </a:bodyPr>
          <a:lstStyle/>
          <a:p>
            <a:r>
              <a:rPr lang="cs-CZ" sz="4000" dirty="0" smtClean="0"/>
              <a:t>Nejde zvuk? </a:t>
            </a:r>
            <a:br>
              <a:rPr lang="cs-CZ" sz="4000" dirty="0" smtClean="0"/>
            </a:br>
            <a:r>
              <a:rPr lang="cs-CZ" sz="4000" dirty="0" smtClean="0"/>
              <a:t>Pod monitorem je ovládací panel Pioneer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492467" y="2737944"/>
            <a:ext cx="9585436" cy="4335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800" dirty="0"/>
          </a:p>
        </p:txBody>
      </p:sp>
      <p:sp>
        <p:nvSpPr>
          <p:cNvPr id="4" name="Obdélník 3"/>
          <p:cNvSpPr/>
          <p:nvPr/>
        </p:nvSpPr>
        <p:spPr>
          <a:xfrm>
            <a:off x="1492467" y="3452677"/>
            <a:ext cx="95644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otáčejte levým kolečkem tak dlouho, dokud na displeji </a:t>
            </a:r>
            <a:r>
              <a:rPr lang="cs-CZ" sz="3600" dirty="0" smtClean="0"/>
              <a:t>Pioneer neuvidíte nápis DVD.</a:t>
            </a:r>
          </a:p>
          <a:p>
            <a:endParaRPr lang="cs-CZ" sz="3600" dirty="0"/>
          </a:p>
          <a:p>
            <a:r>
              <a:rPr lang="cs-CZ" sz="3600" dirty="0" smtClean="0"/>
              <a:t>Pravým kolečkem zvyšujete/snižujete hlasitost</a:t>
            </a:r>
          </a:p>
        </p:txBody>
      </p:sp>
    </p:spTree>
    <p:extLst>
      <p:ext uri="{BB962C8B-B14F-4D97-AF65-F5344CB8AC3E}">
        <p14:creationId xmlns:p14="http://schemas.microsoft.com/office/powerpoint/2010/main" val="10168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350" y="1602827"/>
            <a:ext cx="9585436" cy="2270234"/>
          </a:xfrm>
        </p:spPr>
        <p:txBody>
          <a:bodyPr>
            <a:normAutofit/>
          </a:bodyPr>
          <a:lstStyle/>
          <a:p>
            <a:r>
              <a:rPr lang="cs-CZ" sz="4000" dirty="0" smtClean="0"/>
              <a:t>Nejde zvuk? </a:t>
            </a:r>
            <a:br>
              <a:rPr lang="cs-CZ" sz="4000" dirty="0" smtClean="0"/>
            </a:br>
            <a:r>
              <a:rPr lang="cs-CZ" sz="4000" dirty="0" smtClean="0"/>
              <a:t>Pod monitorem je ovládací panel Pioneer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492467" y="2737944"/>
            <a:ext cx="9585436" cy="4335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800" dirty="0"/>
          </a:p>
        </p:txBody>
      </p:sp>
      <p:sp>
        <p:nvSpPr>
          <p:cNvPr id="4" name="Obdélník 3"/>
          <p:cNvSpPr/>
          <p:nvPr/>
        </p:nvSpPr>
        <p:spPr>
          <a:xfrm>
            <a:off x="357350" y="3452677"/>
            <a:ext cx="106995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/>
              <a:t>Pokud nesvítí červená dioda MCACC</a:t>
            </a:r>
          </a:p>
          <a:p>
            <a:r>
              <a:rPr lang="cs-CZ" sz="3600" dirty="0" smtClean="0"/>
              <a:t>Stiskněte tlačítko </a:t>
            </a:r>
            <a:r>
              <a:rPr lang="cs-CZ" sz="3600" dirty="0" err="1" smtClean="0"/>
              <a:t>Speaker</a:t>
            </a:r>
            <a:r>
              <a:rPr lang="cs-CZ" sz="3600" dirty="0" smtClean="0"/>
              <a:t> </a:t>
            </a:r>
          </a:p>
          <a:p>
            <a:r>
              <a:rPr lang="cs-CZ" sz="3600" dirty="0" smtClean="0"/>
              <a:t>(první úzké tlačítko pod displejem Pioneer nalevo)</a:t>
            </a:r>
          </a:p>
          <a:p>
            <a:r>
              <a:rPr lang="cs-CZ" sz="3600" dirty="0" smtClean="0"/>
              <a:t>(při stisknutí tlačítka se ozve hlasité cvaknutí)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3647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10359"/>
            <a:ext cx="9585436" cy="2412124"/>
          </a:xfrm>
        </p:spPr>
        <p:txBody>
          <a:bodyPr>
            <a:normAutofit/>
          </a:bodyPr>
          <a:lstStyle/>
          <a:p>
            <a:r>
              <a:rPr lang="cs-CZ" sz="4800" dirty="0" smtClean="0"/>
              <a:t>Stále zvuk nejde? </a:t>
            </a:r>
            <a:br>
              <a:rPr lang="cs-CZ" sz="4800" dirty="0" smtClean="0"/>
            </a:br>
            <a:r>
              <a:rPr lang="cs-CZ" sz="4800" dirty="0" smtClean="0"/>
              <a:t>Pohlídejte si, že je zvuk aktivovaný vpravo dole u hodin. </a:t>
            </a:r>
            <a:endParaRPr lang="cs-CZ" sz="48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492467" y="2737944"/>
            <a:ext cx="9585436" cy="4335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832" y="3366665"/>
            <a:ext cx="5525485" cy="217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7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10359"/>
            <a:ext cx="9585436" cy="2412124"/>
          </a:xfrm>
        </p:spPr>
        <p:txBody>
          <a:bodyPr>
            <a:normAutofit/>
          </a:bodyPr>
          <a:lstStyle/>
          <a:p>
            <a:r>
              <a:rPr lang="cs-CZ" sz="4800" dirty="0" smtClean="0"/>
              <a:t>Stále zvuk nejde? </a:t>
            </a:r>
            <a:br>
              <a:rPr lang="cs-CZ" sz="4800" dirty="0" smtClean="0"/>
            </a:br>
            <a:r>
              <a:rPr lang="cs-CZ" sz="4800" dirty="0" smtClean="0"/>
              <a:t>Pohlídejte si, že je zvuk aktivovaný vpravo dole u hodin. </a:t>
            </a:r>
            <a:endParaRPr lang="cs-CZ" sz="48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492467" y="2737944"/>
            <a:ext cx="9585436" cy="4335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515" y="2737944"/>
            <a:ext cx="5525485" cy="217623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70" y="3183125"/>
            <a:ext cx="5168709" cy="198796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378370" y="5445134"/>
            <a:ext cx="95644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/>
              <a:t>Pokud vidíte přeškrtnutý reproduktor, </a:t>
            </a:r>
          </a:p>
          <a:p>
            <a:r>
              <a:rPr lang="cs-CZ" sz="3600" dirty="0" smtClean="0"/>
              <a:t>Klikněte na něj, nebo posuňte modrý jezdec.</a:t>
            </a:r>
          </a:p>
        </p:txBody>
      </p:sp>
    </p:spTree>
    <p:extLst>
      <p:ext uri="{BB962C8B-B14F-4D97-AF65-F5344CB8AC3E}">
        <p14:creationId xmlns:p14="http://schemas.microsoft.com/office/powerpoint/2010/main" val="268527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6841" y="2951162"/>
            <a:ext cx="9553903" cy="3323513"/>
          </a:xfrm>
        </p:spPr>
        <p:txBody>
          <a:bodyPr>
            <a:noAutofit/>
          </a:bodyPr>
          <a:lstStyle/>
          <a:p>
            <a:pPr algn="l"/>
            <a:r>
              <a:rPr lang="cs-CZ" sz="4000" dirty="0" smtClean="0"/>
              <a:t>Stiskněte 2x </a:t>
            </a:r>
            <a:r>
              <a:rPr lang="cs-CZ" sz="4000" dirty="0" smtClean="0">
                <a:solidFill>
                  <a:srgbClr val="FF0000"/>
                </a:solidFill>
              </a:rPr>
              <a:t>ČERVENÉ</a:t>
            </a:r>
            <a:r>
              <a:rPr lang="cs-CZ" sz="4000" dirty="0" smtClean="0"/>
              <a:t> tlačítko</a:t>
            </a:r>
            <a:br>
              <a:rPr lang="cs-CZ" sz="4000" dirty="0" smtClean="0"/>
            </a:br>
            <a:r>
              <a:rPr lang="cs-CZ" sz="4000" dirty="0" smtClean="0"/>
              <a:t>na dálkovém ovladači</a:t>
            </a:r>
            <a:br>
              <a:rPr lang="cs-CZ" sz="4000" dirty="0" smtClean="0"/>
            </a:br>
            <a:r>
              <a:rPr lang="cs-CZ" sz="4000" dirty="0" smtClean="0"/>
              <a:t>Projektor ještě bude chvíli foukat horký vzduch kvůli dochlazení</a:t>
            </a:r>
            <a:endParaRPr lang="cs-CZ" sz="40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602827" y="28153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VYPNOUT PROJEKTOR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81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104</Words>
  <Application>Microsoft Office PowerPoint</Application>
  <PresentationFormat>Širokoúhlá obrazovka</PresentationFormat>
  <Paragraphs>20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Návod k učebně B02 </vt:lpstr>
      <vt:lpstr>Stiskněte 1x ČERVENÉ tlačítko na dálkovém ovladači </vt:lpstr>
      <vt:lpstr>Nejde zvuk?  Pod monitorem je ovládací panel Pioneer  </vt:lpstr>
      <vt:lpstr>Nejde zvuk?  Pod monitorem je ovládací panel Pioneer  </vt:lpstr>
      <vt:lpstr>Stále zvuk nejde?  Pohlídejte si, že je zvuk aktivovaný vpravo dole u hodin. </vt:lpstr>
      <vt:lpstr>Stále zvuk nejde?  Pohlídejte si, že je zvuk aktivovaný vpravo dole u hodin. </vt:lpstr>
      <vt:lpstr>Stiskněte 2x ČERVENÉ tlačítko na dálkovém ovladači Projektor ještě bude chvíli foukat horký vzduch kvůli dochlazení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Návod k učebně B02</dc:title>
  <dc:creator>vyuka</dc:creator>
  <cp:lastModifiedBy>vyuka</cp:lastModifiedBy>
  <cp:revision>4</cp:revision>
  <dcterms:created xsi:type="dcterms:W3CDTF">2019-04-04T15:15:41Z</dcterms:created>
  <dcterms:modified xsi:type="dcterms:W3CDTF">2019-04-04T15:26:40Z</dcterms:modified>
</cp:coreProperties>
</file>