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xsalak@mendelu.cz" TargetMode="External"/><Relationship Id="rId2" Type="http://schemas.openxmlformats.org/officeDocument/2006/relationships/hyperlink" Target="mailto:oit.ldf@mendelu.c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Návod k projektoru na B04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Osoba spravující výpočetní techniku na ústavu: Ing. Et Ing. Miroslav </a:t>
            </a:r>
            <a:r>
              <a:rPr lang="cs-CZ" dirty="0" err="1" smtClean="0"/>
              <a:t>Cepl</a:t>
            </a:r>
            <a:endParaRPr lang="cs-CZ" dirty="0" smtClean="0"/>
          </a:p>
          <a:p>
            <a:r>
              <a:rPr lang="cs-CZ" dirty="0" smtClean="0"/>
              <a:t>Kontakt </a:t>
            </a:r>
            <a:r>
              <a:rPr lang="cs-CZ" dirty="0" smtClean="0">
                <a:hlinkClick r:id="rId2"/>
              </a:rPr>
              <a:t>oit.ldf@mendelu.cz</a:t>
            </a:r>
            <a:endParaRPr lang="cs-CZ" dirty="0" smtClean="0"/>
          </a:p>
          <a:p>
            <a:r>
              <a:rPr lang="cs-CZ" dirty="0" smtClean="0"/>
              <a:t>Návod zpracoval </a:t>
            </a:r>
            <a:r>
              <a:rPr lang="cs-CZ" dirty="0" smtClean="0">
                <a:hlinkClick r:id="rId3"/>
              </a:rPr>
              <a:t>xsalak@mendelu.cz</a:t>
            </a:r>
            <a:r>
              <a:rPr lang="cs-CZ" dirty="0" smtClean="0"/>
              <a:t> 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4026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Chci obraz na </a:t>
            </a:r>
            <a:r>
              <a:rPr lang="cs-CZ" b="1" dirty="0" smtClean="0"/>
              <a:t>projektoru a ve stolním počítači</a:t>
            </a:r>
            <a:r>
              <a:rPr lang="cs-CZ" dirty="0" smtClean="0"/>
              <a:t> v katedře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1) Zapněte projektor (nejspodnější tlačítko POWER na dálkovém ovladači)</a:t>
            </a:r>
          </a:p>
          <a:p>
            <a:r>
              <a:rPr lang="cs-CZ" dirty="0" smtClean="0"/>
              <a:t>2) Zapněte počítač</a:t>
            </a:r>
          </a:p>
          <a:p>
            <a:r>
              <a:rPr lang="cs-CZ" dirty="0" smtClean="0"/>
              <a:t>3) Obraz na projektoru naběhne </a:t>
            </a:r>
            <a:r>
              <a:rPr lang="cs-CZ" dirty="0" smtClean="0"/>
              <a:t>automaticky po startu Windows 10.</a:t>
            </a:r>
            <a:endParaRPr lang="cs-CZ" dirty="0" smtClean="0"/>
          </a:p>
          <a:p>
            <a:r>
              <a:rPr lang="cs-CZ" b="1" dirty="0" smtClean="0"/>
              <a:t>Obraz stále nenaběhl?</a:t>
            </a:r>
          </a:p>
          <a:p>
            <a:r>
              <a:rPr lang="cs-CZ" dirty="0" smtClean="0"/>
              <a:t>Stiskněte tlačítko </a:t>
            </a:r>
            <a:r>
              <a:rPr lang="cs-CZ" dirty="0" smtClean="0"/>
              <a:t>na dálkovém ovladači </a:t>
            </a:r>
            <a:r>
              <a:rPr lang="cs-CZ" b="1" dirty="0" smtClean="0"/>
              <a:t>RGB</a:t>
            </a:r>
            <a:r>
              <a:rPr lang="cs-CZ" dirty="0" smtClean="0"/>
              <a:t> </a:t>
            </a:r>
            <a:r>
              <a:rPr lang="cs-CZ" dirty="0" smtClean="0"/>
              <a:t>(vpravo nahoře na ovladači)</a:t>
            </a:r>
          </a:p>
          <a:p>
            <a:r>
              <a:rPr lang="cs-CZ" b="1" dirty="0" smtClean="0"/>
              <a:t>VYBERTE VSTUP COMPUTER IN 2  </a:t>
            </a:r>
            <a:r>
              <a:rPr lang="cs-CZ" dirty="0" smtClean="0"/>
              <a:t>na projektoru pomocí tlačítka RGB na ovladači. (na ovladači </a:t>
            </a:r>
            <a:r>
              <a:rPr lang="cs-CZ" dirty="0" smtClean="0"/>
              <a:t>tlačítko </a:t>
            </a:r>
            <a:r>
              <a:rPr lang="cs-CZ" dirty="0" smtClean="0"/>
              <a:t>vpravo nahoře)</a:t>
            </a:r>
          </a:p>
          <a:p>
            <a:r>
              <a:rPr lang="cs-CZ" dirty="0" smtClean="0"/>
              <a:t>Máte ve stávajícím modrém konektoru trčícím na katedře zapojen notebook? Odpojte notebook.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5938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Chci obraz na projektoru a mém </a:t>
            </a:r>
            <a:r>
              <a:rPr lang="cs-CZ" b="1" dirty="0" smtClean="0"/>
              <a:t>notebooku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1) Zapněte projektor (nejspodnější tlačítko POWER na dálkovém ovladači)</a:t>
            </a:r>
          </a:p>
          <a:p>
            <a:r>
              <a:rPr lang="cs-CZ" dirty="0" smtClean="0"/>
              <a:t>2) Zapněte svůj notebook a zapojte do něj modrý VGA konektor trčící na katedře. Pokud stále nic, stisknete na ovladači tlačítko RGB – chcete vstup COMPUTER IN 1, určen pro notebooky, kabel trčící na katedře.</a:t>
            </a:r>
          </a:p>
          <a:p>
            <a:r>
              <a:rPr lang="cs-CZ" dirty="0" smtClean="0"/>
              <a:t>3) Pokud obraz na projektoru nenaběhl automaticky, použijte kombinaci kláves pro </a:t>
            </a:r>
            <a:r>
              <a:rPr lang="cs-CZ" dirty="0" err="1" smtClean="0"/>
              <a:t>zduplikování</a:t>
            </a:r>
            <a:r>
              <a:rPr lang="cs-CZ" dirty="0" smtClean="0"/>
              <a:t> obrazu, obvykle je to klávesa FN + F1 – F12 na notebooku v závislosti na výrobci.</a:t>
            </a:r>
          </a:p>
          <a:p>
            <a:r>
              <a:rPr lang="cs-CZ" dirty="0" smtClean="0"/>
              <a:t>4) Pokud se to stále nedaří, klikněte pravým tlačítkem na plochu </a:t>
            </a:r>
          </a:p>
          <a:p>
            <a:r>
              <a:rPr lang="cs-CZ" dirty="0" smtClean="0"/>
              <a:t>Obraz stále nenaběhl?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05057" y="4100975"/>
            <a:ext cx="2590800" cy="2571750"/>
          </a:xfrm>
          <a:prstGeom prst="rect">
            <a:avLst/>
          </a:prstGeom>
        </p:spPr>
      </p:pic>
      <p:sp>
        <p:nvSpPr>
          <p:cNvPr id="5" name="AutoShape 2" descr="Výsledek obrázku pro laptop pictu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36" name="Picture 12" descr="Výsledek obrázku pro laptop pic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0798" y="160338"/>
            <a:ext cx="2642549" cy="1940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014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Chci obraz na projektoru a mém </a:t>
            </a:r>
            <a:r>
              <a:rPr lang="cs-CZ" b="1" dirty="0" smtClean="0"/>
              <a:t>notebooku</a:t>
            </a:r>
            <a:r>
              <a:rPr lang="cs-CZ" dirty="0" smtClean="0"/>
              <a:t> – ŘEŠENÍ POTÍŽÍ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1) Pokud STÁLE NEVIDÍTE obraz z notebooku i na projektoru, klikněte pravým tlačítkem na plochu </a:t>
            </a:r>
          </a:p>
          <a:p>
            <a:r>
              <a:rPr lang="cs-CZ" dirty="0" smtClean="0"/>
              <a:t>2) Vyberte možnost </a:t>
            </a:r>
            <a:r>
              <a:rPr lang="cs-CZ" b="1" dirty="0" smtClean="0"/>
              <a:t>Nastavení zobrazení</a:t>
            </a:r>
          </a:p>
          <a:p>
            <a:r>
              <a:rPr lang="cs-CZ" dirty="0" smtClean="0"/>
              <a:t>3) Pokračujte na další slajd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3823" y="2664060"/>
            <a:ext cx="2590800" cy="2571750"/>
          </a:xfrm>
          <a:prstGeom prst="rect">
            <a:avLst/>
          </a:prstGeom>
        </p:spPr>
      </p:pic>
      <p:pic>
        <p:nvPicPr>
          <p:cNvPr id="5" name="Picture 12" descr="Výsledek obrázku pro laptop pic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0798" y="160338"/>
            <a:ext cx="2642549" cy="1940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0004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0134" y="683551"/>
            <a:ext cx="8596668" cy="1320800"/>
          </a:xfrm>
        </p:spPr>
        <p:txBody>
          <a:bodyPr/>
          <a:lstStyle/>
          <a:p>
            <a:r>
              <a:rPr lang="cs-CZ" dirty="0" smtClean="0"/>
              <a:t>Chci obraz na projektoru a mém </a:t>
            </a:r>
            <a:r>
              <a:rPr lang="cs-CZ" b="1" dirty="0" smtClean="0"/>
              <a:t>notebooku</a:t>
            </a:r>
            <a:r>
              <a:rPr lang="cs-CZ" dirty="0" smtClean="0"/>
              <a:t> – ŘEŠENÍ POTÍŽÍ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4) Ověřte, že máte u možnosti</a:t>
            </a:r>
          </a:p>
          <a:p>
            <a:pPr marL="0" indent="0">
              <a:buNone/>
            </a:pPr>
            <a:r>
              <a:rPr lang="cs-CZ" dirty="0" smtClean="0"/>
              <a:t> 	Více obrazovek</a:t>
            </a:r>
          </a:p>
          <a:p>
            <a:pPr marL="0" indent="0">
              <a:buNone/>
            </a:pPr>
            <a:r>
              <a:rPr lang="cs-CZ" dirty="0" smtClean="0"/>
              <a:t>	Vybranou možnost </a:t>
            </a:r>
          </a:p>
          <a:p>
            <a:pPr marL="457200" lvl="1" indent="0">
              <a:buNone/>
            </a:pPr>
            <a:r>
              <a:rPr lang="cs-CZ" b="1" dirty="0" smtClean="0"/>
              <a:t>„Duplikovat toto zobrazení“</a:t>
            </a:r>
          </a:p>
          <a:p>
            <a:pPr marL="457200" lvl="1" indent="0">
              <a:buNone/>
            </a:pPr>
            <a:endParaRPr lang="cs-CZ" b="1" dirty="0" smtClean="0"/>
          </a:p>
          <a:p>
            <a:r>
              <a:rPr lang="cs-CZ" dirty="0" smtClean="0"/>
              <a:t>Obraz stále nenaběhl?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2950" y="1836381"/>
            <a:ext cx="8247704" cy="5847493"/>
          </a:xfrm>
          <a:prstGeom prst="rect">
            <a:avLst/>
          </a:prstGeom>
        </p:spPr>
      </p:pic>
      <p:pic>
        <p:nvPicPr>
          <p:cNvPr id="5" name="Picture 12" descr="Výsledek obrázku pro laptop pic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5527" y="0"/>
            <a:ext cx="2642549" cy="1940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5329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0134" y="683551"/>
            <a:ext cx="8596668" cy="1320800"/>
          </a:xfrm>
        </p:spPr>
        <p:txBody>
          <a:bodyPr/>
          <a:lstStyle/>
          <a:p>
            <a:r>
              <a:rPr lang="cs-CZ" dirty="0" smtClean="0"/>
              <a:t>Chci obraz na projektoru a mém </a:t>
            </a:r>
            <a:r>
              <a:rPr lang="cs-CZ" b="1" dirty="0" smtClean="0"/>
              <a:t>notebooku</a:t>
            </a:r>
            <a:r>
              <a:rPr lang="cs-CZ" dirty="0" smtClean="0"/>
              <a:t> – ŘEŠENÍ POTÍŽÍ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5) Stále nic? Klikněte na tlačítko </a:t>
            </a:r>
          </a:p>
          <a:p>
            <a:r>
              <a:rPr lang="cs-CZ" b="1" dirty="0" smtClean="0"/>
              <a:t>ROZPOZNAT</a:t>
            </a:r>
          </a:p>
          <a:p>
            <a:r>
              <a:rPr lang="cs-CZ" dirty="0" smtClean="0"/>
              <a:t>ve stejném nastavení nahoře.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9700" y="1661344"/>
            <a:ext cx="6972300" cy="6838950"/>
          </a:xfrm>
          <a:prstGeom prst="rect">
            <a:avLst/>
          </a:prstGeom>
        </p:spPr>
      </p:pic>
      <p:pic>
        <p:nvPicPr>
          <p:cNvPr id="5" name="Picture 12" descr="Výsledek obrázku pro laptop pic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427" y="4257214"/>
            <a:ext cx="2642549" cy="1940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7819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0134" y="683551"/>
            <a:ext cx="8596668" cy="1320800"/>
          </a:xfrm>
        </p:spPr>
        <p:txBody>
          <a:bodyPr/>
          <a:lstStyle/>
          <a:p>
            <a:r>
              <a:rPr lang="cs-CZ" dirty="0" smtClean="0"/>
              <a:t>Chci obraz na projektoru a mém </a:t>
            </a:r>
            <a:r>
              <a:rPr lang="cs-CZ" b="1" dirty="0" smtClean="0"/>
              <a:t>notebooku</a:t>
            </a:r>
            <a:r>
              <a:rPr lang="cs-CZ" dirty="0" smtClean="0"/>
              <a:t> – ŘEŠENÍ POTÍŽÍ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5) Stále nic? Zkuste požádat studenty. Pomohou vám. </a:t>
            </a:r>
          </a:p>
          <a:p>
            <a:r>
              <a:rPr lang="cs-CZ" dirty="0" smtClean="0"/>
              <a:t>Ověřte dotaženost kabelu. Je kabel dotažen na doraz?</a:t>
            </a:r>
          </a:p>
          <a:p>
            <a:r>
              <a:rPr lang="cs-CZ" dirty="0" smtClean="0"/>
              <a:t>6) Na straně projektoru jsou zastaralé kabely, zkuste je lehce přitlačit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 smtClean="0"/>
              <a:t>Nepomohlo? </a:t>
            </a:r>
            <a:r>
              <a:rPr lang="cs-CZ" smtClean="0"/>
              <a:t>Zkuste ústavního OSVT.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Picture 12" descr="Výsledek obrázku pro laptop 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5527" y="4481616"/>
            <a:ext cx="2642549" cy="1940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750947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</TotalTime>
  <Words>355</Words>
  <Application>Microsoft Office PowerPoint</Application>
  <PresentationFormat>Širokoúhlá obrazovka</PresentationFormat>
  <Paragraphs>40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Fazeta</vt:lpstr>
      <vt:lpstr>Návod k projektoru na B04</vt:lpstr>
      <vt:lpstr>Chci obraz na projektoru a ve stolním počítači v katedře</vt:lpstr>
      <vt:lpstr>Chci obraz na projektoru a mém notebooku</vt:lpstr>
      <vt:lpstr>Chci obraz na projektoru a mém notebooku – ŘEŠENÍ POTÍŽÍ</vt:lpstr>
      <vt:lpstr>Chci obraz na projektoru a mém notebooku – ŘEŠENÍ POTÍŽÍ</vt:lpstr>
      <vt:lpstr>Chci obraz na projektoru a mém notebooku – ŘEŠENÍ POTÍŽÍ</vt:lpstr>
      <vt:lpstr>Chci obraz na projektoru a mém notebooku – ŘEŠENÍ POTÍŽÍ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Návod k projektoru na B35</dc:title>
  <dc:creator>ucitel</dc:creator>
  <cp:lastModifiedBy>ucitel</cp:lastModifiedBy>
  <cp:revision>9</cp:revision>
  <dcterms:created xsi:type="dcterms:W3CDTF">2019-12-12T15:19:37Z</dcterms:created>
  <dcterms:modified xsi:type="dcterms:W3CDTF">2019-12-12T15:51:07Z</dcterms:modified>
</cp:coreProperties>
</file>